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3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0870-376F-4CBD-96BA-2F6C20FFCD8D}" type="datetimeFigureOut">
              <a:rPr lang="nl-BE" smtClean="0"/>
              <a:t>22/12/2014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4AB5-91C6-4A25-82B6-14486DA8B1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02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572F-B3B1-4854-9F13-D133B1DC95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51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572F-B3B1-4854-9F13-D133B1DC95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71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572F-B3B1-4854-9F13-D133B1DC95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170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1163108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rgbClr val="9C7B2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54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/>
          </a:bodyPr>
          <a:lstStyle>
            <a:lvl1pPr algn="l">
              <a:defRPr lang="nl-BE" sz="4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588224" y="6116851"/>
            <a:ext cx="3024336" cy="36512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l-BE" dirty="0" smtClean="0"/>
              <a:t>Workshop 25/4 kennisdeling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‹nr.›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8333" y="1718731"/>
            <a:ext cx="7834147" cy="4064001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buFont typeface="Arial"/>
              <a:buChar char="•"/>
              <a:defRPr sz="2400" b="1">
                <a:solidFill>
                  <a:schemeClr val="tx1"/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buFont typeface="Arial"/>
              <a:buChar char="•"/>
              <a:defRPr sz="2100"/>
            </a:lvl2pPr>
            <a:lvl3pPr>
              <a:buClr>
                <a:schemeClr val="bg2">
                  <a:lumMod val="50000"/>
                </a:schemeClr>
              </a:buClr>
              <a:buFont typeface="Arial"/>
              <a:buChar char="•"/>
              <a:defRPr sz="1800"/>
            </a:lvl3pPr>
            <a:lvl4pPr>
              <a:buClr>
                <a:schemeClr val="bg2">
                  <a:lumMod val="50000"/>
                </a:schemeClr>
              </a:buClr>
              <a:buFont typeface="Arial"/>
              <a:buChar char="•"/>
              <a:defRPr sz="1500"/>
            </a:lvl4pPr>
            <a:lvl5pPr>
              <a:buFont typeface="Arial"/>
              <a:buChar char="•"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4020"/>
            <a:ext cx="2016224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Workshop 25/4 kennisdeling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0ECAFB-DD09-42F5-9615-FB2634D98A16}" type="datetimeFigureOut">
              <a:rPr lang="nl-BE" smtClean="0"/>
              <a:t>22/12/2014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ACF6B-215D-4A6E-A1D3-05609F1D97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18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Workshop 25/4 kennisdeling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9828584" cy="69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7200" smtClean="0"/>
              <a:t>Coverstory</a:t>
            </a:r>
            <a:endParaRPr lang="nl-BE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mtClean="0"/>
              <a:t>Methodiek om input voor Visie te verzamelen</a:t>
            </a:r>
          </a:p>
          <a:p>
            <a:endParaRPr lang="nl-BE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1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" y="402819"/>
            <a:ext cx="22341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963">
            <a:off x="5084393" y="359940"/>
            <a:ext cx="2414031" cy="30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97" y="3567380"/>
            <a:ext cx="2479661" cy="329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t1.gstatic.com/images?q=tbn:ANd9GcQjdQ4zgn8zzee-C59LWQV4lI__maC_jpjr-F8CYxskX97dczrJ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346">
            <a:off x="2548032" y="721174"/>
            <a:ext cx="2469495" cy="32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216">
            <a:off x="6726349" y="2072355"/>
            <a:ext cx="2137919" cy="281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t3.gstatic.com/images?q=tbn:ANd9GcQeKlcYH3QIJ80c2weIsgDX9HSXhtBrQU5dJYA3W1JhEDrOif9q7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7577">
            <a:off x="779699" y="3655344"/>
            <a:ext cx="2491205" cy="30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0814" y="3501008"/>
            <a:ext cx="6172200" cy="1894362"/>
          </a:xfrm>
        </p:spPr>
        <p:txBody>
          <a:bodyPr>
            <a:noAutofit/>
          </a:bodyPr>
          <a:lstStyle/>
          <a:p>
            <a:r>
              <a:rPr lang="nl-BE" sz="3200" dirty="0"/>
              <a:t>‘</a:t>
            </a:r>
            <a:r>
              <a:rPr lang="nl-BE" sz="3200" i="1" dirty="0"/>
              <a:t>Stel in 2015 staat </a:t>
            </a:r>
            <a:r>
              <a:rPr lang="nl-BE" sz="3200" i="1" dirty="0" smtClean="0"/>
              <a:t>onze organisatie </a:t>
            </a:r>
            <a:r>
              <a:rPr lang="nl-BE" sz="3200" i="1" dirty="0"/>
              <a:t>in het kader van  een zeer </a:t>
            </a:r>
            <a:r>
              <a:rPr lang="nl-BE" sz="3200" i="1" dirty="0" smtClean="0"/>
              <a:t>succesvol/geslaagd  </a:t>
            </a:r>
            <a:r>
              <a:rPr lang="nl-BE" sz="3200" i="1" dirty="0"/>
              <a:t>project op de cover van de 13 wat zou er dan op die cover moeten staan?’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461">
            <a:off x="6760508" y="209853"/>
            <a:ext cx="1396206" cy="17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461">
            <a:off x="2417781" y="1250930"/>
            <a:ext cx="3840860" cy="4873625"/>
          </a:xfrm>
        </p:spPr>
      </p:pic>
      <p:grpSp>
        <p:nvGrpSpPr>
          <p:cNvPr id="18" name="Groep 17"/>
          <p:cNvGrpSpPr/>
          <p:nvPr/>
        </p:nvGrpSpPr>
        <p:grpSpPr>
          <a:xfrm>
            <a:off x="5869851" y="188640"/>
            <a:ext cx="2734597" cy="2189580"/>
            <a:chOff x="5869851" y="188640"/>
            <a:chExt cx="2734597" cy="2189580"/>
          </a:xfrm>
        </p:grpSpPr>
        <p:sp>
          <p:nvSpPr>
            <p:cNvPr id="5" name="Afgeronde rechthoek 4"/>
            <p:cNvSpPr/>
            <p:nvPr/>
          </p:nvSpPr>
          <p:spPr>
            <a:xfrm rot="1438430">
              <a:off x="5869851" y="2018180"/>
              <a:ext cx="1656184" cy="36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Rechte verbindingslijn 9"/>
            <p:cNvCxnSpPr>
              <a:stCxn id="5" idx="0"/>
            </p:cNvCxnSpPr>
            <p:nvPr/>
          </p:nvCxnSpPr>
          <p:spPr>
            <a:xfrm flipV="1">
              <a:off x="6771089" y="1052736"/>
              <a:ext cx="90317" cy="9809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6156176" y="188640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Ga er vanuit dat het tijdschrift verschijnt in oktober </a:t>
              </a:r>
              <a:r>
                <a:rPr lang="nl-BE" b="1" dirty="0" smtClean="0"/>
                <a:t>2015</a:t>
              </a:r>
              <a:endParaRPr lang="nl-BE" dirty="0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3207287" y="3861048"/>
            <a:ext cx="5936713" cy="2559869"/>
            <a:chOff x="3207287" y="3861048"/>
            <a:chExt cx="5936713" cy="2559869"/>
          </a:xfrm>
        </p:grpSpPr>
        <p:sp>
          <p:nvSpPr>
            <p:cNvPr id="7" name="Afgeronde rechthoek 6"/>
            <p:cNvSpPr/>
            <p:nvPr/>
          </p:nvSpPr>
          <p:spPr>
            <a:xfrm rot="1558342">
              <a:off x="3207287" y="4476701"/>
              <a:ext cx="2524317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Rechte verbindingslijn 13"/>
            <p:cNvCxnSpPr>
              <a:endCxn id="19" idx="1"/>
            </p:cNvCxnSpPr>
            <p:nvPr/>
          </p:nvCxnSpPr>
          <p:spPr>
            <a:xfrm flipV="1">
              <a:off x="5868143" y="5076766"/>
              <a:ext cx="720080" cy="2244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588223" y="3861048"/>
              <a:ext cx="2555777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Maak een krachtige titel:</a:t>
              </a:r>
            </a:p>
            <a:p>
              <a:r>
                <a:rPr lang="nl-BE" sz="1400" dirty="0" smtClean="0"/>
                <a:t>Vb. Project X enorm succes</a:t>
              </a:r>
            </a:p>
            <a:p>
              <a:r>
                <a:rPr lang="nl-BE" sz="1400" dirty="0" smtClean="0"/>
                <a:t>Vb. Y onder de indruk van project X</a:t>
              </a:r>
            </a:p>
            <a:p>
              <a:r>
                <a:rPr lang="nl-BE" sz="1400" dirty="0" smtClean="0"/>
                <a:t>Vb. </a:t>
              </a:r>
              <a:r>
                <a:rPr lang="nl-BE" sz="1400" dirty="0" err="1" smtClean="0"/>
                <a:t>Vais</a:t>
              </a:r>
              <a:r>
                <a:rPr lang="nl-BE" sz="1400" dirty="0" smtClean="0"/>
                <a:t> valt op met project X</a:t>
              </a:r>
            </a:p>
            <a:p>
              <a:r>
                <a:rPr lang="nl-BE" sz="1400" dirty="0" smtClean="0"/>
                <a:t>Vb. Wegens groot Z breidt VAIS project X uit</a:t>
              </a:r>
            </a:p>
            <a:p>
              <a:endParaRPr lang="nl-BE" dirty="0"/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-174892" y="1399401"/>
            <a:ext cx="6164217" cy="4938012"/>
            <a:chOff x="-174892" y="1399401"/>
            <a:chExt cx="6164217" cy="4938012"/>
          </a:xfrm>
        </p:grpSpPr>
        <p:sp>
          <p:nvSpPr>
            <p:cNvPr id="8" name="Afgeronde rechthoek 7"/>
            <p:cNvSpPr/>
            <p:nvPr/>
          </p:nvSpPr>
          <p:spPr>
            <a:xfrm rot="1638567">
              <a:off x="2571932" y="1399401"/>
              <a:ext cx="3417393" cy="46318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Rechte verbindingslijn 11"/>
            <p:cNvCxnSpPr>
              <a:endCxn id="22" idx="0"/>
            </p:cNvCxnSpPr>
            <p:nvPr/>
          </p:nvCxnSpPr>
          <p:spPr>
            <a:xfrm flipH="1">
              <a:off x="1996668" y="5237305"/>
              <a:ext cx="221214" cy="7346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 rot="708736">
              <a:off x="-174892" y="5968081"/>
              <a:ext cx="4267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Bedenk een passend en krachtig beeld</a:t>
              </a:r>
              <a:endParaRPr lang="nl-BE" dirty="0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122867" y="96802"/>
            <a:ext cx="3452916" cy="5194793"/>
            <a:chOff x="122867" y="96802"/>
            <a:chExt cx="3452916" cy="5194793"/>
          </a:xfrm>
        </p:grpSpPr>
        <p:sp>
          <p:nvSpPr>
            <p:cNvPr id="6" name="Afgeronde rechthoek 5"/>
            <p:cNvSpPr/>
            <p:nvPr/>
          </p:nvSpPr>
          <p:spPr>
            <a:xfrm rot="1704170">
              <a:off x="2126574" y="2761555"/>
              <a:ext cx="1449209" cy="253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6" name="Rechte verbindingslijn 15"/>
            <p:cNvCxnSpPr/>
            <p:nvPr/>
          </p:nvCxnSpPr>
          <p:spPr>
            <a:xfrm flipH="1" flipV="1">
              <a:off x="1958865" y="2932979"/>
              <a:ext cx="236153" cy="7823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/>
            <p:cNvSpPr txBox="1"/>
            <p:nvPr/>
          </p:nvSpPr>
          <p:spPr>
            <a:xfrm>
              <a:off x="122867" y="96802"/>
              <a:ext cx="2786168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Welke randverhalen komen</a:t>
              </a:r>
            </a:p>
            <a:p>
              <a:r>
                <a:rPr lang="nl-BE" dirty="0" smtClean="0"/>
                <a:t>In een themanummer over onze organisatie? (een drietal)</a:t>
              </a:r>
            </a:p>
            <a:p>
              <a:r>
                <a:rPr lang="nl-BE" sz="1400" dirty="0" smtClean="0"/>
                <a:t>Vb. externe partner Y vertelt over zijn samenwerking met VAIS</a:t>
              </a:r>
            </a:p>
            <a:p>
              <a:r>
                <a:rPr lang="nl-BE" sz="1400" dirty="0" smtClean="0"/>
                <a:t>Vb. minister Y/ partner  lovend over…</a:t>
              </a:r>
            </a:p>
            <a:p>
              <a:r>
                <a:rPr lang="nl-BE" sz="1400" dirty="0" smtClean="0"/>
                <a:t>Vb. Impact van project X op Y</a:t>
              </a:r>
            </a:p>
            <a:p>
              <a:r>
                <a:rPr lang="nl-BE" sz="1400" dirty="0" smtClean="0"/>
                <a:t> is een voorbeeld</a:t>
              </a:r>
            </a:p>
            <a:p>
              <a:r>
                <a:rPr lang="nl-BE" sz="1400" dirty="0" smtClean="0"/>
                <a:t> voor </a:t>
              </a:r>
              <a:endParaRPr lang="nl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1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	</a:t>
            </a:r>
            <a:r>
              <a:rPr lang="nl-BE" i="1" dirty="0"/>
              <a:t>‘Beschrijf </a:t>
            </a:r>
            <a:r>
              <a:rPr lang="nl-BE" i="1" dirty="0" smtClean="0"/>
              <a:t>ook wat in </a:t>
            </a:r>
            <a:r>
              <a:rPr lang="nl-BE" i="1" dirty="0"/>
              <a:t>het centrale artikel over </a:t>
            </a:r>
            <a:r>
              <a:rPr lang="nl-BE" i="1" dirty="0" smtClean="0"/>
              <a:t>onze organisatie zou </a:t>
            </a:r>
            <a:r>
              <a:rPr lang="nl-BE" i="1" dirty="0"/>
              <a:t>moeten staan’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98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Bepaal de inhoud van het artikel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Zie sjabloon</a:t>
            </a:r>
          </a:p>
          <a:p>
            <a:r>
              <a:rPr lang="nl-BE" dirty="0" smtClean="0"/>
              <a:t>Geen uitgeschreven verhaal</a:t>
            </a:r>
          </a:p>
          <a:p>
            <a:r>
              <a:rPr lang="nl-BE" dirty="0" smtClean="0"/>
              <a:t>Opdracht, bepaal:</a:t>
            </a:r>
          </a:p>
          <a:p>
            <a:pPr lvl="1"/>
            <a:r>
              <a:rPr lang="nl-BE" dirty="0" smtClean="0"/>
              <a:t>Titel van het artikel</a:t>
            </a:r>
          </a:p>
          <a:p>
            <a:pPr lvl="1"/>
            <a:r>
              <a:rPr lang="nl-BE" dirty="0" smtClean="0"/>
              <a:t>De succesfactoren van het project</a:t>
            </a:r>
          </a:p>
          <a:p>
            <a:pPr lvl="2"/>
            <a:r>
              <a:rPr lang="nl-BE" dirty="0" smtClean="0"/>
              <a:t>Wat maakte het project succesvol</a:t>
            </a:r>
          </a:p>
          <a:p>
            <a:pPr lvl="1"/>
            <a:r>
              <a:rPr lang="nl-BE" dirty="0" smtClean="0"/>
              <a:t>Vaak voorkomende adjectieven in het artikel</a:t>
            </a:r>
          </a:p>
          <a:p>
            <a:pPr lvl="1"/>
            <a:r>
              <a:rPr lang="nl-BE" dirty="0" smtClean="0"/>
              <a:t>Doelstelling van het project</a:t>
            </a:r>
          </a:p>
          <a:p>
            <a:pPr lvl="1"/>
            <a:r>
              <a:rPr lang="nl-BE" dirty="0" smtClean="0"/>
              <a:t>(Voorgeschiedenis van het project)</a:t>
            </a:r>
          </a:p>
          <a:p>
            <a:pPr lvl="1"/>
            <a:r>
              <a:rPr lang="nl-BE" dirty="0" smtClean="0"/>
              <a:t>De partners die meewerkten aan het project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0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Werkwijze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nl-BE" dirty="0"/>
              <a:t>Werksessie  ‘Cover Story’ </a:t>
            </a:r>
            <a:r>
              <a:rPr lang="nl-BE" dirty="0" smtClean="0"/>
              <a:t>(90 </a:t>
            </a:r>
            <a:r>
              <a:rPr lang="nl-BE" dirty="0"/>
              <a:t>min)</a:t>
            </a:r>
          </a:p>
          <a:p>
            <a:pPr lvl="1"/>
            <a:r>
              <a:rPr lang="nl-BE" sz="2400" dirty="0" smtClean="0"/>
              <a:t>Opdracht </a:t>
            </a:r>
            <a:r>
              <a:rPr lang="nl-BE" sz="2400" dirty="0"/>
              <a:t>: </a:t>
            </a:r>
          </a:p>
          <a:p>
            <a:pPr lvl="2"/>
            <a:r>
              <a:rPr lang="nl-BE" dirty="0"/>
              <a:t>Toelichting van de opdracht, met korte presentatie</a:t>
            </a:r>
          </a:p>
          <a:p>
            <a:pPr lvl="2"/>
            <a:r>
              <a:rPr lang="nl-BE" dirty="0"/>
              <a:t>Verdelen aanwezigen in </a:t>
            </a:r>
            <a:r>
              <a:rPr lang="nl-BE" dirty="0" smtClean="0"/>
              <a:t>groepjes </a:t>
            </a:r>
          </a:p>
          <a:p>
            <a:pPr lvl="2"/>
            <a:r>
              <a:rPr lang="nl-BE" dirty="0" smtClean="0"/>
              <a:t>Elke </a:t>
            </a:r>
            <a:r>
              <a:rPr lang="nl-BE" dirty="0"/>
              <a:t>groep krijgt een ander </a:t>
            </a:r>
            <a:r>
              <a:rPr lang="nl-BE" dirty="0" smtClean="0"/>
              <a:t>thema, op basis van strategische doelstellingen.</a:t>
            </a:r>
            <a:endParaRPr lang="nl-BE" dirty="0"/>
          </a:p>
          <a:p>
            <a:pPr lvl="2"/>
            <a:r>
              <a:rPr lang="nl-BE" dirty="0"/>
              <a:t>De opdracht:</a:t>
            </a:r>
          </a:p>
          <a:p>
            <a:r>
              <a:rPr lang="nl-BE" dirty="0"/>
              <a:t>Deel 1: </a:t>
            </a:r>
          </a:p>
          <a:p>
            <a:r>
              <a:rPr lang="nl-BE" dirty="0"/>
              <a:t>‘</a:t>
            </a:r>
            <a:r>
              <a:rPr lang="nl-BE" i="1" dirty="0" smtClean="0"/>
              <a:t>Stel: </a:t>
            </a:r>
            <a:r>
              <a:rPr lang="nl-BE" i="1" dirty="0"/>
              <a:t>in 2015 staat </a:t>
            </a:r>
            <a:r>
              <a:rPr lang="nl-BE" i="1" dirty="0" smtClean="0"/>
              <a:t>onze organisatie in </a:t>
            </a:r>
            <a:r>
              <a:rPr lang="nl-BE" i="1" dirty="0"/>
              <a:t>het kader van  een zeer succesvol/geslaagd  project op de cover van de 13 wat zou er dan op die cover moeten staan</a:t>
            </a:r>
            <a:r>
              <a:rPr lang="nl-BE" dirty="0"/>
              <a:t>?’</a:t>
            </a:r>
          </a:p>
          <a:p>
            <a:pPr lvl="3"/>
            <a:r>
              <a:rPr lang="nl-BE" dirty="0"/>
              <a:t>Voorzie de cover van Tekst </a:t>
            </a:r>
          </a:p>
          <a:p>
            <a:pPr lvl="4"/>
            <a:r>
              <a:rPr lang="nl-BE" dirty="0"/>
              <a:t>Ga er vanuit dat het een themanummer over </a:t>
            </a:r>
            <a:r>
              <a:rPr lang="nl-BE" dirty="0" smtClean="0"/>
              <a:t>onze organisatie betreft</a:t>
            </a:r>
            <a:endParaRPr lang="nl-BE" dirty="0"/>
          </a:p>
          <a:p>
            <a:pPr lvl="4"/>
            <a:r>
              <a:rPr lang="nl-BE" dirty="0"/>
              <a:t>Welk project komt op de cover? </a:t>
            </a:r>
          </a:p>
          <a:p>
            <a:pPr lvl="4"/>
            <a:r>
              <a:rPr lang="nl-BE" dirty="0"/>
              <a:t>Maak een krachtige Titel</a:t>
            </a:r>
          </a:p>
          <a:p>
            <a:pPr lvl="5"/>
            <a:r>
              <a:rPr lang="nl-BE" dirty="0"/>
              <a:t>Vb. Project X enorm succes</a:t>
            </a:r>
          </a:p>
          <a:p>
            <a:pPr lvl="5"/>
            <a:r>
              <a:rPr lang="nl-BE" dirty="0"/>
              <a:t>Vb. Y onder de indruk van project X</a:t>
            </a:r>
          </a:p>
          <a:p>
            <a:pPr lvl="5"/>
            <a:r>
              <a:rPr lang="nl-BE" dirty="0"/>
              <a:t>Vb. </a:t>
            </a:r>
            <a:r>
              <a:rPr lang="nl-BE" dirty="0" smtClean="0"/>
              <a:t>XXX valt </a:t>
            </a:r>
            <a:r>
              <a:rPr lang="nl-BE" dirty="0"/>
              <a:t>op met project X</a:t>
            </a:r>
          </a:p>
          <a:p>
            <a:pPr lvl="5"/>
            <a:r>
              <a:rPr lang="nl-BE" dirty="0"/>
              <a:t>Vb. Wegens groot Z breidt </a:t>
            </a:r>
            <a:r>
              <a:rPr lang="nl-BE" dirty="0" smtClean="0"/>
              <a:t>XXX project </a:t>
            </a:r>
            <a:r>
              <a:rPr lang="nl-BE" dirty="0"/>
              <a:t>X uit</a:t>
            </a:r>
          </a:p>
          <a:p>
            <a:pPr lvl="5"/>
            <a:r>
              <a:rPr lang="nl-BE" dirty="0"/>
              <a:t>…</a:t>
            </a:r>
          </a:p>
          <a:p>
            <a:pPr lvl="4"/>
            <a:r>
              <a:rPr lang="nl-BE" dirty="0"/>
              <a:t>Bedenk een 3-tal randverhalen die bij het project horen</a:t>
            </a:r>
          </a:p>
          <a:p>
            <a:pPr lvl="5"/>
            <a:r>
              <a:rPr lang="nl-BE" dirty="0"/>
              <a:t>Vb. externe partner Y vertelt over zijn samenwerking met </a:t>
            </a:r>
            <a:r>
              <a:rPr lang="nl-BE" dirty="0" smtClean="0"/>
              <a:t>XXX</a:t>
            </a:r>
            <a:endParaRPr lang="nl-BE" dirty="0"/>
          </a:p>
          <a:p>
            <a:pPr lvl="5"/>
            <a:r>
              <a:rPr lang="nl-BE" dirty="0"/>
              <a:t>Vb. minister Y/ partner W lovend over…</a:t>
            </a:r>
          </a:p>
          <a:p>
            <a:pPr lvl="5"/>
            <a:r>
              <a:rPr lang="nl-BE" dirty="0"/>
              <a:t>Vb. Impact van project X op Y is een voorbeeld voor S</a:t>
            </a:r>
          </a:p>
          <a:p>
            <a:pPr lvl="3"/>
            <a:r>
              <a:rPr lang="nl-BE" dirty="0"/>
              <a:t>Voorzie de cover van een bijpassen beeld</a:t>
            </a:r>
          </a:p>
          <a:p>
            <a:pPr lvl="4"/>
            <a:r>
              <a:rPr lang="nl-BE" dirty="0"/>
              <a:t>Bedenk ook waarom dat beeld passend is, waarom zou </a:t>
            </a:r>
            <a:r>
              <a:rPr lang="nl-BE" dirty="0" smtClean="0"/>
              <a:t>onze organisatie in </a:t>
            </a:r>
            <a:r>
              <a:rPr lang="nl-BE" dirty="0"/>
              <a:t>de toekomst met dat beeld verbonden worden?</a:t>
            </a:r>
          </a:p>
          <a:p>
            <a:r>
              <a:rPr lang="nl-BE" dirty="0" smtClean="0"/>
              <a:t>Voorzie 30 minuten voor cover</a:t>
            </a:r>
          </a:p>
          <a:p>
            <a:pPr lvl="1"/>
            <a:r>
              <a:rPr lang="nl-BE" dirty="0" smtClean="0"/>
              <a:t>Goed structureren</a:t>
            </a:r>
          </a:p>
          <a:p>
            <a:pPr lvl="1"/>
            <a:r>
              <a:rPr lang="nl-BE" dirty="0" smtClean="0"/>
              <a:t>10 minuten voorzien om na te denken over concreet thema/project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1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BE" dirty="0"/>
              <a:t>Deel 2:</a:t>
            </a:r>
          </a:p>
          <a:p>
            <a:endParaRPr lang="nl-BE" i="1" dirty="0" smtClean="0"/>
          </a:p>
          <a:p>
            <a:r>
              <a:rPr lang="nl-BE" i="1" dirty="0" smtClean="0"/>
              <a:t>‘</a:t>
            </a:r>
            <a:r>
              <a:rPr lang="nl-BE" i="1" dirty="0"/>
              <a:t>Beschrijf wat in het centrale artikel over </a:t>
            </a:r>
            <a:r>
              <a:rPr lang="nl-BE" i="1" dirty="0" smtClean="0"/>
              <a:t>onze organisatie zou </a:t>
            </a:r>
            <a:r>
              <a:rPr lang="nl-BE" i="1" dirty="0"/>
              <a:t>moeten staan’ </a:t>
            </a:r>
            <a:r>
              <a:rPr lang="nl-BE" i="1" dirty="0" smtClean="0"/>
              <a:t>(30 min</a:t>
            </a:r>
            <a:r>
              <a:rPr lang="nl-BE" i="1" dirty="0"/>
              <a:t>)</a:t>
            </a:r>
            <a:endParaRPr lang="nl-BE" dirty="0"/>
          </a:p>
          <a:p>
            <a:pPr lvl="0"/>
            <a:r>
              <a:rPr lang="nl-BE" dirty="0"/>
              <a:t>Er wordt een sjabloon voorzien</a:t>
            </a:r>
          </a:p>
          <a:p>
            <a:pPr lvl="0"/>
            <a:r>
              <a:rPr lang="nl-BE" dirty="0"/>
              <a:t>Titel: ‘ (adjectief) </a:t>
            </a:r>
            <a:r>
              <a:rPr lang="nl-BE" dirty="0" smtClean="0"/>
              <a:t>XXX maakt </a:t>
            </a:r>
            <a:r>
              <a:rPr lang="nl-BE" dirty="0"/>
              <a:t>indruk met (project X)</a:t>
            </a:r>
          </a:p>
          <a:p>
            <a:pPr lvl="0"/>
            <a:r>
              <a:rPr lang="nl-BE" dirty="0"/>
              <a:t>Tussentitels:</a:t>
            </a:r>
          </a:p>
          <a:p>
            <a:pPr lvl="1"/>
            <a:r>
              <a:rPr lang="nl-BE" sz="2400" dirty="0" smtClean="0"/>
              <a:t>XXX krijgt </a:t>
            </a:r>
            <a:r>
              <a:rPr lang="nl-BE" sz="2400" dirty="0"/>
              <a:t>felicitaties van Y voor hun (adjectief) aanpak</a:t>
            </a:r>
          </a:p>
          <a:p>
            <a:pPr lvl="1"/>
            <a:r>
              <a:rPr lang="nl-BE" sz="2400" dirty="0"/>
              <a:t>Opvallend! </a:t>
            </a:r>
            <a:r>
              <a:rPr lang="nl-BE" sz="2400" dirty="0" smtClean="0"/>
              <a:t>XXX( </a:t>
            </a:r>
            <a:r>
              <a:rPr lang="nl-BE" sz="2400" dirty="0"/>
              <a:t>….)</a:t>
            </a:r>
          </a:p>
          <a:p>
            <a:pPr lvl="1"/>
            <a:r>
              <a:rPr lang="nl-BE" sz="2400" dirty="0"/>
              <a:t>(persoon Z) </a:t>
            </a:r>
            <a:r>
              <a:rPr lang="nl-BE" sz="2400" dirty="0" smtClean="0"/>
              <a:t>:”XXX deed </a:t>
            </a:r>
            <a:r>
              <a:rPr lang="nl-BE" sz="2400" dirty="0"/>
              <a:t>het op haar kenmerkende (adjectief) wijze”</a:t>
            </a:r>
          </a:p>
          <a:p>
            <a:pPr lvl="1"/>
            <a:r>
              <a:rPr lang="nl-BE" sz="2400" i="1" dirty="0"/>
              <a:t>Vrij te verzinnen</a:t>
            </a:r>
            <a:endParaRPr lang="nl-BE" sz="2400" dirty="0"/>
          </a:p>
          <a:p>
            <a:pPr lvl="0"/>
            <a:r>
              <a:rPr lang="nl-BE" dirty="0"/>
              <a:t>Inhoud van het </a:t>
            </a:r>
            <a:r>
              <a:rPr lang="nl-BE" dirty="0" smtClean="0"/>
              <a:t>artikel (selectie maken, te </a:t>
            </a:r>
            <a:r>
              <a:rPr lang="nl-BE" dirty="0"/>
              <a:t>beschrijven in </a:t>
            </a:r>
            <a:r>
              <a:rPr lang="nl-BE" dirty="0" err="1"/>
              <a:t>bullets</a:t>
            </a:r>
            <a:r>
              <a:rPr lang="nl-BE" dirty="0"/>
              <a:t>, moet niet uitgeschreven worden)</a:t>
            </a:r>
          </a:p>
          <a:p>
            <a:pPr lvl="1"/>
            <a:r>
              <a:rPr lang="nl-BE" sz="2400" dirty="0"/>
              <a:t>Welke elementen eigen aan </a:t>
            </a:r>
            <a:r>
              <a:rPr lang="nl-BE" sz="2400" dirty="0" smtClean="0"/>
              <a:t>onze organisatie maakten </a:t>
            </a:r>
            <a:r>
              <a:rPr lang="nl-BE" sz="2400" dirty="0"/>
              <a:t>het project een succes?</a:t>
            </a:r>
          </a:p>
          <a:p>
            <a:pPr lvl="2"/>
            <a:r>
              <a:rPr lang="nl-BE" dirty="0"/>
              <a:t>Wat maakt </a:t>
            </a:r>
            <a:r>
              <a:rPr lang="nl-BE" dirty="0" smtClean="0"/>
              <a:t>onze organisatie uniek </a:t>
            </a:r>
            <a:r>
              <a:rPr lang="nl-BE" dirty="0"/>
              <a:t>in haar aanpak?</a:t>
            </a:r>
          </a:p>
          <a:p>
            <a:pPr lvl="1"/>
            <a:r>
              <a:rPr lang="nl-BE" sz="2400" dirty="0"/>
              <a:t>Welke werkwijze werd door </a:t>
            </a:r>
            <a:r>
              <a:rPr lang="nl-BE" sz="2400" dirty="0" smtClean="0"/>
              <a:t>XXX gevolgd</a:t>
            </a:r>
            <a:r>
              <a:rPr lang="nl-BE" sz="2400" dirty="0"/>
              <a:t>, welke stappen werden genomen.</a:t>
            </a:r>
          </a:p>
          <a:p>
            <a:pPr lvl="2"/>
            <a:r>
              <a:rPr lang="nl-BE" dirty="0"/>
              <a:t>Voorgeschiedenis van het project</a:t>
            </a:r>
          </a:p>
          <a:p>
            <a:pPr lvl="2"/>
            <a:r>
              <a:rPr lang="nl-BE" dirty="0"/>
              <a:t>Waarom werd het project opgestart?</a:t>
            </a:r>
          </a:p>
          <a:p>
            <a:pPr lvl="2"/>
            <a:r>
              <a:rPr lang="nl-BE" dirty="0"/>
              <a:t>Hoe verliep het project</a:t>
            </a:r>
          </a:p>
          <a:p>
            <a:pPr lvl="1"/>
            <a:r>
              <a:rPr lang="nl-BE" sz="2400" dirty="0"/>
              <a:t>Met welke partners werd samengewerkt?</a:t>
            </a:r>
          </a:p>
          <a:p>
            <a:pPr lvl="2"/>
            <a:r>
              <a:rPr lang="nl-BE" dirty="0"/>
              <a:t>Binnen VO</a:t>
            </a:r>
          </a:p>
          <a:p>
            <a:pPr lvl="2"/>
            <a:r>
              <a:rPr lang="nl-BE" dirty="0"/>
              <a:t>Buiten VO</a:t>
            </a:r>
          </a:p>
          <a:p>
            <a:pPr lvl="1"/>
            <a:r>
              <a:rPr lang="nl-BE" sz="2400" dirty="0"/>
              <a:t>Waarom is het project een succes?</a:t>
            </a:r>
          </a:p>
          <a:p>
            <a:pPr lvl="1"/>
            <a:r>
              <a:rPr lang="nl-BE" sz="2400" dirty="0"/>
              <a:t>Beschrijf welke adjectieven vaak zouden moeten terugkeren in het artikel.</a:t>
            </a:r>
          </a:p>
          <a:p>
            <a:r>
              <a:rPr lang="nl-BE" dirty="0"/>
              <a:t>Iedere groep stelt aan de anderen zijn cover en verhaallijn voor</a:t>
            </a:r>
            <a:r>
              <a:rPr lang="nl-BE" dirty="0" smtClean="0"/>
              <a:t>. (5 minuten/groep)</a:t>
            </a:r>
            <a:endParaRPr lang="nl-BE" dirty="0"/>
          </a:p>
          <a:p>
            <a:r>
              <a:rPr lang="nl-BE" dirty="0"/>
              <a:t>Na de voorstelling </a:t>
            </a:r>
            <a:r>
              <a:rPr lang="nl-BE" dirty="0" smtClean="0"/>
              <a:t>eventueel korte </a:t>
            </a:r>
            <a:r>
              <a:rPr lang="nl-BE" dirty="0"/>
              <a:t>groepsdiscussie (Wat waren gedeelde elementen, waar waren er verschillen, waarom zijn er verschillen, zijn die eventueel aanvullend,…)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34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634</Words>
  <Application>Microsoft Office PowerPoint</Application>
  <PresentationFormat>Diavoorstelling (4:3)</PresentationFormat>
  <Paragraphs>84</Paragraphs>
  <Slides>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powerpoint</vt:lpstr>
      <vt:lpstr>Coverstory</vt:lpstr>
      <vt:lpstr>PowerPoint-presentatie</vt:lpstr>
      <vt:lpstr>‘Stel in 2015 staat onze organisatie in het kader van  een zeer succesvol/geslaagd  project op de cover van de 13 wat zou er dan op die cover moeten staan?’</vt:lpstr>
      <vt:lpstr>PowerPoint-presentatie</vt:lpstr>
      <vt:lpstr> ‘Beschrijf ook wat in het centrale artikel over onze organisatie zou moeten staan’ </vt:lpstr>
      <vt:lpstr>Bepaal de inhoud van het artikel</vt:lpstr>
      <vt:lpstr>Werkwijze</vt:lpstr>
      <vt:lpstr>PowerPoint-presentatie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Coverstory</dc:title>
  <dc:creator>Van Cleynenbreugel, Katrien</dc:creator>
  <cp:lastModifiedBy>Van Cleynenbreugel, Katrien</cp:lastModifiedBy>
  <cp:revision>1</cp:revision>
  <dcterms:created xsi:type="dcterms:W3CDTF">2014-12-22T09:30:41Z</dcterms:created>
  <dcterms:modified xsi:type="dcterms:W3CDTF">2014-12-22T09:31:33Z</dcterms:modified>
</cp:coreProperties>
</file>